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A745C6-EBBB-4D64-AFF9-C0046958D082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A69E42-081D-4547-B89F-2A3EDEDD69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LINKING%20VERB%20QUIZ" TargetMode="External"/><Relationship Id="rId2" Type="http://schemas.openxmlformats.org/officeDocument/2006/relationships/hyperlink" Target="ACTION%20VERBS%20QUI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ELPING%20VERBS%20QUIZ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EinwzOvNDX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dirty="0" smtClean="0"/>
              <a:t>THE USE OF VERBS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By: Tim Stratton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HELPING VERBS </a:t>
            </a:r>
            <a:r>
              <a:rPr lang="en-US" sz="1400" dirty="0" smtClean="0"/>
              <a:t>continued…</a:t>
            </a:r>
            <a:endParaRPr lang="en-US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COMMON HELPING VERBS:</a:t>
            </a:r>
          </a:p>
          <a:p>
            <a:pPr lvl="1"/>
            <a:endParaRPr lang="en-US" i="1" dirty="0" smtClean="0"/>
          </a:p>
          <a:p>
            <a:pPr lvl="1"/>
            <a:r>
              <a:rPr lang="en-US" i="1" dirty="0" smtClean="0"/>
              <a:t>am, is, are, was, were, be, do, does, did, have, had, has, may, might, must, shall, will, can, should, would, could, ought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POP QUIZ!!!!!!!!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dirty="0" smtClean="0"/>
              <a:t>ACTION VERBS-</a:t>
            </a:r>
          </a:p>
          <a:p>
            <a:pPr lvl="3">
              <a:buNone/>
            </a:pPr>
            <a:r>
              <a:rPr lang="en-US" dirty="0" smtClean="0"/>
              <a:t>  </a:t>
            </a:r>
            <a:r>
              <a:rPr lang="en-US" sz="1200" dirty="0" smtClean="0"/>
              <a:t>-</a:t>
            </a:r>
            <a:r>
              <a:rPr lang="en-US" sz="1200" dirty="0" smtClean="0">
                <a:hlinkClick r:id="rId2" action="ppaction://hlinkfile"/>
              </a:rPr>
              <a:t>http://</a:t>
            </a:r>
            <a:r>
              <a:rPr lang="en-US" sz="1200" dirty="0" smtClean="0">
                <a:hlinkClick r:id="rId2" action="ppaction://hlinkfile"/>
              </a:rPr>
              <a:t>www.quia.com/quiz/799985.html</a:t>
            </a:r>
            <a:endParaRPr lang="en-US" sz="1200" dirty="0" smtClean="0"/>
          </a:p>
          <a:p>
            <a:pPr lvl="3">
              <a:buNone/>
            </a:pPr>
            <a:endParaRPr lang="en-US" dirty="0" smtClean="0"/>
          </a:p>
          <a:p>
            <a:r>
              <a:rPr lang="en-US" dirty="0" smtClean="0"/>
              <a:t>LINKING VERBS-</a:t>
            </a:r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smtClean="0"/>
              <a:t>	-</a:t>
            </a:r>
            <a:r>
              <a:rPr lang="en-US" sz="1200" dirty="0" smtClean="0">
                <a:hlinkClick r:id="rId3" action="ppaction://hlinkfile"/>
              </a:rPr>
              <a:t>http</a:t>
            </a:r>
            <a:r>
              <a:rPr lang="en-US" sz="1200" dirty="0" smtClean="0">
                <a:hlinkClick r:id="rId3" action="ppaction://hlinkfile"/>
              </a:rPr>
              <a:t>://</a:t>
            </a:r>
            <a:r>
              <a:rPr lang="en-US" sz="1200" dirty="0" smtClean="0">
                <a:hlinkClick r:id="rId3" action="ppaction://hlinkfile"/>
              </a:rPr>
              <a:t>www.softschools.com/quizzes/grammar/linking_verbs/quiz522.html </a:t>
            </a: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r>
              <a:rPr lang="en-US" dirty="0" smtClean="0"/>
              <a:t>HELPING VERBS-</a:t>
            </a:r>
          </a:p>
          <a:p>
            <a:pPr lvl="3">
              <a:buNone/>
            </a:pPr>
            <a:r>
              <a:rPr lang="en-US" dirty="0" smtClean="0"/>
              <a:t> </a:t>
            </a:r>
            <a:r>
              <a:rPr lang="en-US" sz="1200" dirty="0" smtClean="0">
                <a:hlinkClick r:id="rId4" action="ppaction://hlinkfile"/>
              </a:rPr>
              <a:t>-http://www.softschools.com/quizzes/grammar/helping_verbs/quiz520.html</a:t>
            </a:r>
            <a:endParaRPr lang="en-US" sz="1200" dirty="0" smtClean="0"/>
          </a:p>
          <a:p>
            <a:pPr>
              <a:buNone/>
            </a:pP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 DEPTH OVERVIEW OF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183880" cy="4187952"/>
          </a:xfrm>
        </p:spPr>
        <p:txBody>
          <a:bodyPr/>
          <a:lstStyle/>
          <a:p>
            <a:r>
              <a:rPr lang="en-US" sz="2200" dirty="0" smtClean="0">
                <a:hlinkClick r:id="rId2"/>
              </a:rPr>
              <a:t>http://</a:t>
            </a:r>
            <a:r>
              <a:rPr lang="en-US" sz="2200" dirty="0" smtClean="0">
                <a:hlinkClick r:id="rId2"/>
              </a:rPr>
              <a:t>www.youtube.com/watch?v=EinwzOvNDXQ</a:t>
            </a:r>
            <a:endParaRPr lang="en-US" sz="2200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diagram for keystone assignment ppt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590800"/>
            <a:ext cx="838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CLIMB!JUMP!FLIP!/GO!LOOK!SEEM!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VERB?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Is a word (part of speech) that conveys action, or a state of being.  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Verbs are “doing” words that are a necessary part of any lesson.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We will cover action, linking, and helping verbs.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ACTION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dirty="0" smtClean="0"/>
              <a:t>Most </a:t>
            </a:r>
            <a:r>
              <a:rPr lang="en-US" b="1" dirty="0" smtClean="0"/>
              <a:t>action verbs</a:t>
            </a:r>
            <a:r>
              <a:rPr lang="en-US" dirty="0" smtClean="0"/>
              <a:t> represent a visible action, one that can be seen with our eyes.  </a:t>
            </a:r>
            <a:endParaRPr lang="en-US" sz="1800" b="1" dirty="0" smtClean="0"/>
          </a:p>
          <a:p>
            <a:pPr lvl="2"/>
            <a:endParaRPr lang="en-US" sz="1800" b="1" dirty="0" smtClean="0"/>
          </a:p>
          <a:p>
            <a:pPr lvl="2"/>
            <a:r>
              <a:rPr lang="en-US" sz="1800" b="1" dirty="0" smtClean="0"/>
              <a:t>I.E.- </a:t>
            </a:r>
            <a:r>
              <a:rPr lang="en-US" sz="1800" i="1" dirty="0" smtClean="0"/>
              <a:t> waltz, surf, gallop, chop, row, swing, punch, etc.</a:t>
            </a:r>
            <a:endParaRPr lang="en-US" sz="1800" dirty="0" smtClean="0"/>
          </a:p>
          <a:p>
            <a:pPr lvl="2"/>
            <a:endParaRPr lang="en-US" sz="1200" i="1" dirty="0" smtClean="0"/>
          </a:p>
          <a:p>
            <a:pPr lvl="2"/>
            <a:endParaRPr lang="en-US" sz="1200" i="1" dirty="0" smtClean="0"/>
          </a:p>
          <a:p>
            <a:pPr lvl="2"/>
            <a:endParaRPr lang="en-US" sz="1200" i="1" dirty="0" smtClean="0"/>
          </a:p>
          <a:p>
            <a:pPr lvl="2">
              <a:buNone/>
            </a:pPr>
            <a:endParaRPr lang="en-US" sz="12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ACTION VERBS </a:t>
            </a:r>
            <a:r>
              <a:rPr lang="en-US" sz="1400" dirty="0" smtClean="0"/>
              <a:t>continued…</a:t>
            </a:r>
            <a:endParaRPr lang="en-US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Identifying “action verbs,” can be tricky at times… especially when the action is far less obvious.</a:t>
            </a:r>
          </a:p>
          <a:p>
            <a:endParaRPr lang="en-US" sz="1600" dirty="0" smtClean="0"/>
          </a:p>
          <a:p>
            <a:r>
              <a:rPr lang="en-US" sz="2000" dirty="0" smtClean="0"/>
              <a:t>It is helpful to remember that </a:t>
            </a:r>
            <a:r>
              <a:rPr lang="en-US" sz="2000" i="1" dirty="0" smtClean="0"/>
              <a:t>mental </a:t>
            </a:r>
            <a:r>
              <a:rPr lang="en-US" sz="2000" dirty="0" smtClean="0"/>
              <a:t>verbs are action verbs too, even though they are less visible than others. </a:t>
            </a:r>
          </a:p>
          <a:p>
            <a:endParaRPr lang="en-US" sz="1600" dirty="0" smtClean="0"/>
          </a:p>
          <a:p>
            <a:pPr lvl="1"/>
            <a:r>
              <a:rPr lang="en-US" sz="1600" b="1" dirty="0" smtClean="0"/>
              <a:t>I.E.- </a:t>
            </a:r>
            <a:r>
              <a:rPr lang="en-US" sz="1600" i="1" dirty="0" smtClean="0"/>
              <a:t> depend, yearn, foresee, understand, consider, require, mean, remember, suppose, etc.</a:t>
            </a:r>
          </a:p>
          <a:p>
            <a:pPr lvl="1"/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LINKING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183880" cy="4187952"/>
          </a:xfrm>
        </p:spPr>
        <p:txBody>
          <a:bodyPr/>
          <a:lstStyle/>
          <a:p>
            <a:r>
              <a:rPr lang="en-US" sz="2400" dirty="0" smtClean="0"/>
              <a:t>Unlike the action verb, the </a:t>
            </a:r>
            <a:r>
              <a:rPr lang="en-US" sz="2400" b="1" dirty="0" smtClean="0"/>
              <a:t>linking verb</a:t>
            </a:r>
            <a:r>
              <a:rPr lang="en-US" sz="2400" dirty="0" smtClean="0"/>
              <a:t> expresses a state of being or a condition.</a:t>
            </a:r>
          </a:p>
          <a:p>
            <a:pPr lvl="1"/>
            <a:endParaRPr lang="en-US" b="1" dirty="0" smtClean="0"/>
          </a:p>
          <a:p>
            <a:pPr lvl="1"/>
            <a:r>
              <a:rPr lang="en-US" sz="1800" b="1" dirty="0" smtClean="0"/>
              <a:t>I.E.-</a:t>
            </a:r>
            <a:r>
              <a:rPr lang="en-US" sz="1800" dirty="0" smtClean="0"/>
              <a:t> </a:t>
            </a:r>
            <a:r>
              <a:rPr lang="en-US" sz="1800" i="1" dirty="0" smtClean="0"/>
              <a:t>Nathan and Sara </a:t>
            </a:r>
            <a:r>
              <a:rPr lang="en-US" sz="1800" b="1" i="1" dirty="0" smtClean="0"/>
              <a:t>are</a:t>
            </a:r>
            <a:r>
              <a:rPr lang="en-US" sz="1800" i="1" dirty="0" smtClean="0"/>
              <a:t> hardworking students.</a:t>
            </a:r>
          </a:p>
          <a:p>
            <a:pPr lvl="1"/>
            <a:endParaRPr lang="en-US" b="1" i="1" dirty="0" smtClean="0"/>
          </a:p>
          <a:p>
            <a:pPr lvl="1"/>
            <a:r>
              <a:rPr lang="en-US" sz="1800" b="1" dirty="0" smtClean="0"/>
              <a:t>I.E.- </a:t>
            </a:r>
            <a:r>
              <a:rPr lang="en-US" sz="1800" i="1" dirty="0" smtClean="0"/>
              <a:t>Collin </a:t>
            </a:r>
            <a:r>
              <a:rPr lang="en-US" sz="1800" b="1" i="1" dirty="0" smtClean="0"/>
              <a:t>was</a:t>
            </a:r>
            <a:r>
              <a:rPr lang="en-US" sz="1800" dirty="0" smtClean="0"/>
              <a:t> </a:t>
            </a:r>
            <a:r>
              <a:rPr lang="en-US" sz="1800" i="1" dirty="0" smtClean="0"/>
              <a:t>tired after his football game.</a:t>
            </a:r>
            <a:endParaRPr lang="en-US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LINKING VERBS </a:t>
            </a:r>
            <a:r>
              <a:rPr lang="en-US" sz="1800" dirty="0" smtClean="0"/>
              <a:t>continued…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sz="1800" dirty="0" smtClean="0"/>
              <a:t>Some linking verbs are tricky to identify as well…Their job in the sentence is to clarify the condition or state of the noun to which they “linked”/connected.</a:t>
            </a:r>
          </a:p>
          <a:p>
            <a:endParaRPr lang="en-US" dirty="0" smtClean="0"/>
          </a:p>
          <a:p>
            <a:r>
              <a:rPr lang="en-US" sz="1800" dirty="0" smtClean="0"/>
              <a:t>The following verbs can act not only as action verbs, but also as linking verbs:</a:t>
            </a:r>
          </a:p>
          <a:p>
            <a:pPr lvl="1"/>
            <a:r>
              <a:rPr lang="en-US" sz="1500" i="1" dirty="0" smtClean="0"/>
              <a:t>appear, become, feel, grow, look, prove, remain, seem, smell, sound, stay, taste, come, lie, prove, act, turn, fall, get.</a:t>
            </a:r>
            <a:endParaRPr lang="en-US" sz="15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LINKING VERBS </a:t>
            </a:r>
            <a:r>
              <a:rPr lang="en-US" sz="1800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dirty="0" smtClean="0"/>
              <a:t>Take a look at the word </a:t>
            </a:r>
            <a:r>
              <a:rPr lang="en-US" i="1" dirty="0" smtClean="0"/>
              <a:t>turned,</a:t>
            </a:r>
            <a:r>
              <a:rPr lang="en-US" dirty="0" smtClean="0"/>
              <a:t> used two different ways.</a:t>
            </a:r>
            <a:endParaRPr lang="en-US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2200" dirty="0" smtClean="0"/>
              <a:t>1-The Ferris wheel </a:t>
            </a:r>
            <a:r>
              <a:rPr lang="en-US" sz="2200" b="1" dirty="0" smtClean="0"/>
              <a:t>turned</a:t>
            </a:r>
            <a:r>
              <a:rPr lang="en-US" sz="2200" dirty="0" smtClean="0"/>
              <a:t> slowly as it began its initial rotation.</a:t>
            </a:r>
          </a:p>
          <a:p>
            <a:pPr lvl="1">
              <a:buNone/>
            </a:pPr>
            <a:r>
              <a:rPr lang="en-US" sz="1800" dirty="0" smtClean="0"/>
              <a:t>		</a:t>
            </a:r>
          </a:p>
          <a:p>
            <a:pPr lvl="1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-Here, the Ferris wheel performed an action: it </a:t>
            </a:r>
            <a:r>
              <a:rPr lang="en-US" sz="1800" i="1" dirty="0" smtClean="0"/>
              <a:t>turned.</a:t>
            </a:r>
            <a:endParaRPr lang="en-US" sz="2000" i="1" dirty="0" smtClean="0"/>
          </a:p>
          <a:p>
            <a:pPr lvl="1">
              <a:buNone/>
            </a:pPr>
            <a:endParaRPr lang="en-US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LINKING VERBS </a:t>
            </a:r>
            <a:r>
              <a:rPr lang="en-US" sz="1800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2-One frightened rider </a:t>
            </a:r>
            <a:r>
              <a:rPr lang="en-US" sz="2200" b="1" dirty="0" smtClean="0"/>
              <a:t>turned </a:t>
            </a:r>
            <a:r>
              <a:rPr lang="en-US" sz="2200" dirty="0" smtClean="0"/>
              <a:t>green as the ride began to speed up quickly.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Here, the word </a:t>
            </a:r>
            <a:r>
              <a:rPr lang="en-US" sz="1800" i="1" dirty="0" smtClean="0"/>
              <a:t>turned </a:t>
            </a:r>
            <a:r>
              <a:rPr lang="en-US" sz="1800" dirty="0" smtClean="0"/>
              <a:t>connects the describing word, or adjective-</a:t>
            </a:r>
            <a:r>
              <a:rPr lang="en-US" sz="1800" i="1" dirty="0" smtClean="0"/>
              <a:t>green-</a:t>
            </a:r>
            <a:r>
              <a:rPr lang="en-US" sz="1800" dirty="0" smtClean="0"/>
              <a:t> to the subject-</a:t>
            </a:r>
            <a:r>
              <a:rPr lang="en-US" sz="1800" i="1" dirty="0" smtClean="0"/>
              <a:t>rider.</a:t>
            </a:r>
            <a:r>
              <a:rPr lang="en-US" sz="1800" dirty="0" smtClean="0"/>
              <a:t>  </a:t>
            </a:r>
          </a:p>
          <a:p>
            <a:pPr lvl="2">
              <a:buNone/>
            </a:pPr>
            <a:endParaRPr lang="en-US" sz="1600" i="1" dirty="0" smtClean="0"/>
          </a:p>
          <a:p>
            <a:pPr lvl="2">
              <a:buNone/>
            </a:pPr>
            <a:r>
              <a:rPr lang="en-US" sz="1600" dirty="0" smtClean="0"/>
              <a:t>-In this example, </a:t>
            </a:r>
            <a:r>
              <a:rPr lang="en-US" sz="1600" b="1" dirty="0" smtClean="0"/>
              <a:t>turned</a:t>
            </a:r>
            <a:r>
              <a:rPr lang="en-US" sz="1600" dirty="0" smtClean="0"/>
              <a:t> is acting as a linking verb, not an action verb.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HELPING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83880" cy="4187952"/>
          </a:xfrm>
        </p:spPr>
        <p:txBody>
          <a:bodyPr/>
          <a:lstStyle/>
          <a:p>
            <a:r>
              <a:rPr lang="en-US" sz="2200" dirty="0" smtClean="0"/>
              <a:t>Helping verbs enhance the main verb’s meaning by providing us with more information about its tense.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A main verb may have as many as 3 helping verbs in front of it in a sentence.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I.E.- </a:t>
            </a:r>
            <a:r>
              <a:rPr lang="en-US" sz="1800" i="1" dirty="0" smtClean="0"/>
              <a:t>Martin </a:t>
            </a:r>
            <a:r>
              <a:rPr lang="en-US" sz="1800" b="1" i="1" dirty="0" smtClean="0"/>
              <a:t>walked</a:t>
            </a:r>
            <a:r>
              <a:rPr lang="en-US" sz="1800" i="1" dirty="0" smtClean="0"/>
              <a:t> quickly to the bus stop to avoid being late.</a:t>
            </a:r>
          </a:p>
          <a:p>
            <a:pPr lvl="1"/>
            <a:endParaRPr lang="en-US" sz="1800" i="1" dirty="0" smtClean="0"/>
          </a:p>
          <a:p>
            <a:pPr lvl="1"/>
            <a:r>
              <a:rPr lang="en-US" sz="1800" i="1" dirty="0" smtClean="0"/>
              <a:t>I.E.- Martin </a:t>
            </a:r>
            <a:r>
              <a:rPr lang="en-US" sz="1800" b="1" i="1" dirty="0" smtClean="0"/>
              <a:t>must have walked </a:t>
            </a:r>
            <a:r>
              <a:rPr lang="en-US" sz="1800" i="1" dirty="0" smtClean="0"/>
              <a:t>quickly to the bus stop to avoid being late.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101</TotalTime>
  <Words>516</Words>
  <Application>Microsoft Office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Aspect</vt:lpstr>
      <vt:lpstr>THE USE OF VERBS</vt:lpstr>
      <vt:lpstr>CLIMB!JUMP!FLIP!/GO!LOOK!SEEM!</vt:lpstr>
      <vt:lpstr>ACTION VERBS</vt:lpstr>
      <vt:lpstr>ACTION VERBS continued…</vt:lpstr>
      <vt:lpstr>LINKING VERBS</vt:lpstr>
      <vt:lpstr>LINKING VERBS continued…</vt:lpstr>
      <vt:lpstr>LINKING VERBS continued…</vt:lpstr>
      <vt:lpstr>LINKING VERBS continued…</vt:lpstr>
      <vt:lpstr>HELPING VERBS</vt:lpstr>
      <vt:lpstr>HELPING VERBS continued…</vt:lpstr>
      <vt:lpstr>POP QUIZ!!!!!!!!</vt:lpstr>
      <vt:lpstr>IN DEPTH OVERVIEW OF VERBS</vt:lpstr>
    </vt:vector>
  </TitlesOfParts>
  <Company>Towson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 OF VERBS</dc:title>
  <dc:creator>TOWSONU\755webcatimage</dc:creator>
  <cp:lastModifiedBy>TOWSONU\755webcatimage</cp:lastModifiedBy>
  <cp:revision>11</cp:revision>
  <dcterms:created xsi:type="dcterms:W3CDTF">2010-12-15T11:54:51Z</dcterms:created>
  <dcterms:modified xsi:type="dcterms:W3CDTF">2010-12-15T13:36:03Z</dcterms:modified>
</cp:coreProperties>
</file>